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2DFD66-0E79-4FFC-AA9E-05D43CD0F419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8F3A44-126F-4EBA-BF83-0241E959B98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F3A44-126F-4EBA-BF83-0241E959B986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D1815-CE06-45A9-A664-33E362F3D51E}" type="datetimeFigureOut">
              <a:rPr lang="ar-SA" smtClean="0"/>
              <a:pPr/>
              <a:t>05/03/1441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1538" y="571481"/>
            <a:ext cx="7386662" cy="85725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Second Year : English Poetry – The Sixteenth Century Poetry</a:t>
            </a:r>
            <a:endParaRPr lang="ar-SA" sz="1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6357982" cy="542928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Cultural   Background</a:t>
            </a:r>
          </a:p>
          <a:p>
            <a:pPr algn="l"/>
            <a:r>
              <a:rPr lang="ar-SA" sz="1600" b="1" dirty="0" smtClean="0"/>
              <a:t>     </a:t>
            </a:r>
          </a:p>
          <a:p>
            <a:pPr algn="l"/>
            <a:r>
              <a:rPr lang="en-US" sz="1600" b="1" dirty="0" smtClean="0"/>
              <a:t> </a:t>
            </a:r>
            <a:r>
              <a:rPr lang="en-US" sz="1800" b="1" dirty="0" smtClean="0"/>
              <a:t> Characteristics of the Renaissance    </a:t>
            </a:r>
          </a:p>
          <a:p>
            <a:pPr algn="l"/>
            <a:r>
              <a:rPr lang="en-US" sz="1800" b="1" dirty="0" smtClean="0"/>
              <a:t>Renaissance is always associated with 1.“Humanism “   </a:t>
            </a:r>
          </a:p>
          <a:p>
            <a:pPr algn="l"/>
            <a:r>
              <a:rPr lang="en-US" sz="1800" b="1" dirty="0" smtClean="0"/>
              <a:t>2.The </a:t>
            </a:r>
            <a:r>
              <a:rPr lang="en-US" sz="1800" b="1" smtClean="0"/>
              <a:t>movement resulted </a:t>
            </a:r>
            <a:r>
              <a:rPr lang="en-US" sz="1800" b="1" dirty="0" smtClean="0"/>
              <a:t>in the production of great translation of the classics  </a:t>
            </a:r>
          </a:p>
          <a:p>
            <a:pPr algn="l"/>
            <a:r>
              <a:rPr lang="en-US" sz="1800" b="1" dirty="0" smtClean="0"/>
              <a:t>3.The movement too introduced  and promoted classical standards and rules which began to be applied to the existing  literature .  </a:t>
            </a:r>
          </a:p>
          <a:p>
            <a:pPr algn="l"/>
            <a:r>
              <a:rPr lang="en-US" sz="1800" b="1" dirty="0" smtClean="0"/>
              <a:t>4. The moral earnestness  </a:t>
            </a:r>
          </a:p>
          <a:p>
            <a:pPr algn="l"/>
            <a:r>
              <a:rPr lang="en-US" sz="1800" b="1" dirty="0" smtClean="0"/>
              <a:t>5. Naturalism  </a:t>
            </a:r>
          </a:p>
          <a:p>
            <a:pPr algn="l"/>
            <a:r>
              <a:rPr lang="en-US" sz="1800" b="1" dirty="0" smtClean="0"/>
              <a:t>Platonism  </a:t>
            </a:r>
            <a:endParaRPr lang="ar-SA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71</Words>
  <Application>Microsoft Office PowerPoint</Application>
  <PresentationFormat>عرض على الشاشة (3:4)‏</PresentationFormat>
  <Paragraphs>11</Paragraphs>
  <Slides>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 Second Year : English Poetry – The Sixteenth Century Poetry</vt:lpstr>
    </vt:vector>
  </TitlesOfParts>
  <Company>Basrah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Second Year : English Poetry – The Sixteenth Century Poetry</dc:title>
  <dc:creator>Abdul Razzaq</dc:creator>
  <cp:lastModifiedBy>Abdul Razzaq</cp:lastModifiedBy>
  <cp:revision>60</cp:revision>
  <dcterms:created xsi:type="dcterms:W3CDTF">2019-01-15T12:54:21Z</dcterms:created>
  <dcterms:modified xsi:type="dcterms:W3CDTF">2019-11-02T17:26:42Z</dcterms:modified>
</cp:coreProperties>
</file>